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9" r:id="rId2"/>
    <p:sldMasterId id="2147483661" r:id="rId3"/>
    <p:sldMasterId id="2147483667" r:id="rId4"/>
    <p:sldMasterId id="2147483671" r:id="rId5"/>
    <p:sldMasterId id="2147483669" r:id="rId6"/>
  </p:sldMasterIdLst>
  <p:notesMasterIdLst>
    <p:notesMasterId r:id="rId9"/>
  </p:notesMasterIdLst>
  <p:sldIdLst>
    <p:sldId id="257" r:id="rId7"/>
    <p:sldId id="258" r:id="rId8"/>
  </p:sldIdLst>
  <p:sldSz cx="9144000" cy="5143500" type="screen16x9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121"/>
    <a:srgbClr val="FAFAFA"/>
    <a:srgbClr val="F7F7F7"/>
    <a:srgbClr val="EEF6F0"/>
    <a:srgbClr val="700000"/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0072" autoAdjust="0"/>
    <p:restoredTop sz="70191" autoAdjust="0"/>
  </p:normalViewPr>
  <p:slideViewPr>
    <p:cSldViewPr>
      <p:cViewPr varScale="1">
        <p:scale>
          <a:sx n="92" d="100"/>
          <a:sy n="92" d="100"/>
        </p:scale>
        <p:origin x="1128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2E56-26A7-48B0-8AC1-3B2414D82EA3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703263"/>
            <a:ext cx="62452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49763"/>
            <a:ext cx="5661025" cy="4216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9525"/>
            <a:ext cx="3067050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062-DEDE-4399-8EE2-30F35F5C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6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B062-DEDE-4399-8EE2-30F35F5C9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9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30698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114800" cy="3733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0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1000" t="-4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9221" y="4868863"/>
            <a:ext cx="609600" cy="274637"/>
          </a:xfrm>
        </p:spPr>
        <p:txBody>
          <a:bodyPr/>
          <a:lstStyle/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7086600" cy="609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86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2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/>
          <a:stretch>
            <a:fillRect l="-10000" t="-3000" r="-10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6375"/>
            <a:ext cx="8534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0150"/>
            <a:ext cx="85344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4800" y="371475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7115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bg1">
              <a:lumMod val="9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 l="-34000" t="-45000" r="-40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8775"/>
            <a:ext cx="8229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47750"/>
            <a:ext cx="8610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45529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0000"/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70000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t="-3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57151"/>
            <a:ext cx="8991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8991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6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50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361950"/>
            <a:ext cx="7010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971550"/>
            <a:ext cx="71628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7053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66750"/>
            <a:ext cx="6858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276350"/>
            <a:ext cx="7489031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840059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9EA2576-3992-4A7D-AC41-AC0E2BE3E45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3000" t="-19000" r="-1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19150"/>
            <a:ext cx="6858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4781550"/>
            <a:ext cx="609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9EA2576-3992-4A7D-AC41-AC0E2BE3E4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3: </a:t>
            </a:r>
          </a:p>
        </p:txBody>
      </p:sp>
    </p:spTree>
    <p:extLst>
      <p:ext uri="{BB962C8B-B14F-4D97-AF65-F5344CB8AC3E}">
        <p14:creationId xmlns:p14="http://schemas.microsoft.com/office/powerpoint/2010/main" val="364488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A2576-3992-4A7D-AC41-AC0E2BE3E4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Coming Soon!</a:t>
            </a:r>
          </a:p>
        </p:txBody>
      </p:sp>
    </p:spTree>
    <p:extLst>
      <p:ext uri="{BB962C8B-B14F-4D97-AF65-F5344CB8AC3E}">
        <p14:creationId xmlns:p14="http://schemas.microsoft.com/office/powerpoint/2010/main" val="803538317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ditional Mate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Exerc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Qu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3414</TotalTime>
  <Words>12</Words>
  <Application>Microsoft Office PowerPoint</Application>
  <PresentationFormat>On-screen Show (16:9)</PresentationFormat>
  <Paragraphs>5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</vt:i4>
      </vt:variant>
    </vt:vector>
  </HeadingPairs>
  <TitlesOfParts>
    <vt:vector size="11" baseType="lpstr">
      <vt:lpstr>Arial</vt:lpstr>
      <vt:lpstr>Calibri</vt:lpstr>
      <vt:lpstr>Palatino Linotype</vt:lpstr>
      <vt:lpstr>First Slide</vt:lpstr>
      <vt:lpstr>Additional Material</vt:lpstr>
      <vt:lpstr>Class</vt:lpstr>
      <vt:lpstr>Solution</vt:lpstr>
      <vt:lpstr>1_Exercise</vt:lpstr>
      <vt:lpstr>Quiz</vt:lpstr>
      <vt:lpstr>Solution 3: </vt:lpstr>
      <vt:lpstr>Step 1: Coming Soon!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Topher</dc:creator>
  <cp:lastModifiedBy>Christopher Cantrell</cp:lastModifiedBy>
  <cp:revision>126</cp:revision>
  <cp:lastPrinted>2015-07-06T21:44:19Z</cp:lastPrinted>
  <dcterms:created xsi:type="dcterms:W3CDTF">2015-07-04T21:12:26Z</dcterms:created>
  <dcterms:modified xsi:type="dcterms:W3CDTF">2017-05-17T11:39:34Z</dcterms:modified>
</cp:coreProperties>
</file>